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5"/>
  </p:notesMasterIdLst>
  <p:sldIdLst>
    <p:sldId id="256" r:id="rId2"/>
    <p:sldId id="26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8" r:id="rId11"/>
    <p:sldId id="271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21AA6-4D9F-4F5C-8F6F-6CDD81A2FFB2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D03FB-6704-43D9-8381-3EFE9F310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7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5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0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4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78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95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56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8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9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0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3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1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0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2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7564CCB-9DB6-40BE-B6DE-9EADFF67A21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A0AD367-8E33-4C64-85B2-96375487C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6324600" cy="1828800"/>
          </a:xfrm>
        </p:spPr>
        <p:txBody>
          <a:bodyPr/>
          <a:lstStyle/>
          <a:p>
            <a:r>
              <a:rPr lang="en-US" dirty="0"/>
              <a:t>COLOR GUARD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1371600"/>
            <a:ext cx="1981200" cy="1828800"/>
          </a:xfrm>
        </p:spPr>
        <p:txBody>
          <a:bodyPr/>
          <a:lstStyle/>
          <a:p>
            <a:pPr algn="ctr"/>
            <a:r>
              <a:rPr lang="en-US" dirty="0"/>
              <a:t>Oakton HS Color Guard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E9A32-CC2C-4369-8B52-952883A50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819400"/>
            <a:ext cx="5257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9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4382" y="2209800"/>
            <a:ext cx="7593818" cy="4343400"/>
          </a:xfrm>
        </p:spPr>
        <p:txBody>
          <a:bodyPr>
            <a:normAutofit/>
          </a:bodyPr>
          <a:lstStyle/>
          <a:p>
            <a:r>
              <a:rPr lang="en-US" sz="2800" dirty="0"/>
              <a:t>Check out website at Oaktonbands.org/colorguard</a:t>
            </a:r>
          </a:p>
          <a:p>
            <a:pPr lvl="1"/>
            <a:r>
              <a:rPr lang="en-US" sz="2600" dirty="0"/>
              <a:t>Info on registration</a:t>
            </a:r>
          </a:p>
          <a:p>
            <a:pPr lvl="1"/>
            <a:r>
              <a:rPr lang="en-US" sz="2600" dirty="0"/>
              <a:t>Info on skills</a:t>
            </a:r>
          </a:p>
          <a:p>
            <a:pPr lvl="1"/>
            <a:r>
              <a:rPr lang="en-US" sz="2600" dirty="0"/>
              <a:t>Preview video</a:t>
            </a:r>
            <a:endParaRPr lang="en-US" sz="2400" dirty="0"/>
          </a:p>
          <a:p>
            <a:r>
              <a:rPr lang="en-US" sz="2800" dirty="0"/>
              <a:t>Instagram: Oakton_ColorGuard</a:t>
            </a:r>
          </a:p>
          <a:p>
            <a:r>
              <a:rPr lang="en-US" sz="2800" dirty="0"/>
              <a:t>Twitter: Oakton_Guard</a:t>
            </a:r>
          </a:p>
          <a:p>
            <a:pPr marL="36576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85801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438400"/>
            <a:ext cx="5307818" cy="4064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Virtual Registration is Open!</a:t>
            </a:r>
          </a:p>
          <a:p>
            <a:pPr lvl="1"/>
            <a:r>
              <a:rPr lang="en-US" sz="2600" dirty="0"/>
              <a:t>Forms are available on the Marching Band and Color Guard web pages and the Guard Google Classroom.</a:t>
            </a:r>
          </a:p>
          <a:p>
            <a:pPr lvl="1"/>
            <a:r>
              <a:rPr lang="en-US" sz="2600" dirty="0"/>
              <a:t>Please complete by May 27.</a:t>
            </a:r>
          </a:p>
          <a:p>
            <a:pPr lvl="1"/>
            <a:r>
              <a:rPr lang="en-US" sz="2600" dirty="0"/>
              <a:t>Info for paper forms will come from the band.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6EA0E-4F12-4893-84BA-B2B73B5E2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94" y="3785935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Get A FRIEND!! OR TWO. Or three. Or more </a:t>
            </a:r>
          </a:p>
          <a:p>
            <a:endParaRPr lang="en-US" sz="2800" dirty="0"/>
          </a:p>
          <a:p>
            <a:r>
              <a:rPr lang="en-US" sz="2800" dirty="0"/>
              <a:t>Remember, rising 9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					graders!</a:t>
            </a:r>
          </a:p>
          <a:p>
            <a:endParaRPr lang="en-US" sz="2800" dirty="0"/>
          </a:p>
          <a:p>
            <a:r>
              <a:rPr lang="en-US" sz="2800" dirty="0"/>
              <a:t>Tell your parents – </a:t>
            </a:r>
          </a:p>
          <a:p>
            <a:pPr marL="0" indent="0">
              <a:buNone/>
            </a:pPr>
            <a:r>
              <a:rPr lang="en-US" sz="2800" dirty="0"/>
              <a:t>we need volunteers!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0A13A-5DAB-4281-8310-726CFDD7D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1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things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400" dirty="0"/>
              <a:t>We are looking forward to an exciting season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But we need your help and participation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Email: MrStrebeck@fcps.edu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Email questions to Coach Strebeck</a:t>
            </a:r>
          </a:p>
        </p:txBody>
      </p:sp>
    </p:spTree>
    <p:extLst>
      <p:ext uri="{BB962C8B-B14F-4D97-AF65-F5344CB8AC3E}">
        <p14:creationId xmlns:p14="http://schemas.microsoft.com/office/powerpoint/2010/main" val="304651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Miles Strebeck, color guard/winter guard coach/director</a:t>
            </a:r>
          </a:p>
          <a:p>
            <a:r>
              <a:rPr lang="en-US" dirty="0"/>
              <a:t>Dr. Van Valkenburg, band director</a:t>
            </a:r>
          </a:p>
          <a:p>
            <a:r>
              <a:rPr lang="en-US" dirty="0"/>
              <a:t>Sam Gurian, Cristian Contreras, 					 Eli Kaufman, others: Instructors</a:t>
            </a:r>
          </a:p>
          <a:p>
            <a:r>
              <a:rPr lang="en-US" dirty="0"/>
              <a:t>Parent Coordinators: Jan Ramsey and AnnMarie Campbell       </a:t>
            </a:r>
          </a:p>
          <a:p>
            <a:endParaRPr lang="en-US" dirty="0"/>
          </a:p>
          <a:p>
            <a:r>
              <a:rPr lang="en-US" dirty="0"/>
              <a:t>Band members</a:t>
            </a:r>
          </a:p>
          <a:p>
            <a:r>
              <a:rPr lang="en-US" dirty="0"/>
              <a:t>Band boosters/parents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58F7E-3D52-488D-8EE0-09B74B72C9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2" r="1755" b="14874"/>
          <a:stretch/>
        </p:blipFill>
        <p:spPr>
          <a:xfrm>
            <a:off x="4724400" y="4495800"/>
            <a:ext cx="4267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4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of the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Color/Winter Guard is a combination of sport…</a:t>
            </a:r>
          </a:p>
          <a:p>
            <a:pPr lvl="1"/>
            <a:r>
              <a:rPr lang="en-US" dirty="0"/>
              <a:t>Demanding</a:t>
            </a:r>
          </a:p>
          <a:p>
            <a:pPr lvl="1"/>
            <a:r>
              <a:rPr lang="en-US" dirty="0"/>
              <a:t>Endurance</a:t>
            </a:r>
          </a:p>
          <a:p>
            <a:pPr lvl="1"/>
            <a:r>
              <a:rPr lang="en-US" dirty="0"/>
              <a:t>Muscular development to manipulate equipment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endParaRPr lang="en-US" dirty="0"/>
          </a:p>
          <a:p>
            <a:r>
              <a:rPr lang="en-US" dirty="0"/>
              <a:t>…and art</a:t>
            </a:r>
          </a:p>
          <a:p>
            <a:pPr lvl="1"/>
            <a:r>
              <a:rPr lang="en-US" dirty="0"/>
              <a:t>Pageantry </a:t>
            </a:r>
          </a:p>
          <a:p>
            <a:pPr lvl="1"/>
            <a:r>
              <a:rPr lang="en-US" dirty="0"/>
              <a:t>Exciting</a:t>
            </a:r>
          </a:p>
          <a:p>
            <a:pPr lvl="1"/>
            <a:r>
              <a:rPr lang="en-US" dirty="0"/>
              <a:t>Communicate emotion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8C6F9-AB0C-4DAF-A55D-21223BEF1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35" y="3925957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7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014729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endParaRPr lang="en-US" sz="3600" dirty="0"/>
          </a:p>
          <a:p>
            <a:pPr marL="45720" indent="0" algn="ctr">
              <a:buNone/>
            </a:pPr>
            <a:r>
              <a:rPr lang="en-US" sz="3600" dirty="0"/>
              <a:t>We use movement and manipulation of equipment to generate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886199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Spin flag, rifle, and sabre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Set up the stage – use of different formations or “drill”</a:t>
            </a:r>
          </a:p>
        </p:txBody>
      </p:sp>
    </p:spTree>
    <p:extLst>
      <p:ext uri="{BB962C8B-B14F-4D97-AF65-F5344CB8AC3E}">
        <p14:creationId xmlns:p14="http://schemas.microsoft.com/office/powerpoint/2010/main" val="86985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B13957-2FC5-4D41-AFB3-66CCD73E9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22701" r="-2339" b="12094"/>
          <a:stretch/>
        </p:blipFill>
        <p:spPr>
          <a:xfrm>
            <a:off x="10330" y="2392126"/>
            <a:ext cx="9372600" cy="44717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5970" y="838200"/>
            <a:ext cx="7135030" cy="709865"/>
          </a:xfrm>
        </p:spPr>
        <p:txBody>
          <a:bodyPr/>
          <a:lstStyle/>
          <a:p>
            <a:r>
              <a:rPr lang="en-US" dirty="0"/>
              <a:t>Welcome to Oakton Color Guard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2590800"/>
            <a:ext cx="6345260" cy="353060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endParaRPr lang="en-US" sz="3600" dirty="0"/>
          </a:p>
          <a:p>
            <a:pPr marL="4572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GOAL:</a:t>
            </a:r>
          </a:p>
          <a:p>
            <a:pPr marL="4572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4572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To have a cohesive ensemble that compliments and accentuates the whole marching band</a:t>
            </a:r>
          </a:p>
        </p:txBody>
      </p:sp>
    </p:spTree>
    <p:extLst>
      <p:ext uri="{BB962C8B-B14F-4D97-AF65-F5344CB8AC3E}">
        <p14:creationId xmlns:p14="http://schemas.microsoft.com/office/powerpoint/2010/main" val="294885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To achieve the goal: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/>
              <a:t>Rehearsals - to put together our program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/>
              <a:t>Individual training – to prepare for rehearsal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/>
              <a:t>Reinforcement – instruction and repetition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/>
              <a:t>Positive atmosphere – we are all learning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dirty="0"/>
              <a:t>Competitions – professional and confident</a:t>
            </a:r>
          </a:p>
        </p:txBody>
      </p:sp>
    </p:spTree>
    <p:extLst>
      <p:ext uri="{BB962C8B-B14F-4D97-AF65-F5344CB8AC3E}">
        <p14:creationId xmlns:p14="http://schemas.microsoft.com/office/powerpoint/2010/main" val="211114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4382" y="2286000"/>
            <a:ext cx="7365218" cy="41148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Attendance at band camp/rehearsal/competitions</a:t>
            </a:r>
          </a:p>
          <a:p>
            <a:pPr lvl="1"/>
            <a:r>
              <a:rPr lang="en-US" sz="2200" dirty="0"/>
              <a:t>Color Guard camp</a:t>
            </a:r>
          </a:p>
          <a:p>
            <a:pPr lvl="1"/>
            <a:r>
              <a:rPr lang="en-US" sz="2200" dirty="0"/>
              <a:t>Band camp – including away camp. Expect all month of August </a:t>
            </a:r>
          </a:p>
          <a:p>
            <a:pPr lvl="1"/>
            <a:r>
              <a:rPr lang="en-US" sz="2200" dirty="0"/>
              <a:t>After school rehearsals – Tu, Th evening 6-8, Wed after school til 5:30</a:t>
            </a:r>
          </a:p>
          <a:p>
            <a:pPr lvl="1"/>
            <a:r>
              <a:rPr lang="en-US" sz="2200" dirty="0"/>
              <a:t>Friday football games – halftime shows</a:t>
            </a:r>
          </a:p>
          <a:p>
            <a:pPr lvl="1"/>
            <a:r>
              <a:rPr lang="en-US" sz="2200" dirty="0"/>
              <a:t>Saturdays competitions in September/October</a:t>
            </a:r>
          </a:p>
          <a:p>
            <a:r>
              <a:rPr lang="en-US" sz="2400" dirty="0"/>
              <a:t>Calendar is on the band/guard website</a:t>
            </a:r>
          </a:p>
          <a:p>
            <a:pPr lvl="1"/>
            <a:r>
              <a:rPr lang="en-US" sz="2200" dirty="0"/>
              <a:t>Video assignments over summer</a:t>
            </a:r>
          </a:p>
          <a:p>
            <a:endParaRPr lang="en-US" sz="2400" dirty="0"/>
          </a:p>
          <a:p>
            <a:r>
              <a:rPr lang="en-US" sz="2400" dirty="0"/>
              <a:t>Practice on your own</a:t>
            </a:r>
          </a:p>
          <a:p>
            <a:endParaRPr lang="en-US" sz="2400" dirty="0"/>
          </a:p>
          <a:p>
            <a:r>
              <a:rPr lang="en-US" sz="2400" dirty="0"/>
              <a:t>Financial responsibility</a:t>
            </a:r>
          </a:p>
          <a:p>
            <a:endParaRPr lang="en-US" sz="2400" dirty="0"/>
          </a:p>
          <a:p>
            <a:pPr lvl="1"/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03B589-66FB-4020-AAA8-2735AC48C9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9" b="16250"/>
          <a:stretch/>
        </p:blipFill>
        <p:spPr>
          <a:xfrm>
            <a:off x="4572000" y="4695636"/>
            <a:ext cx="4565374" cy="21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8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responsibility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4382" y="2489200"/>
            <a:ext cx="7517618" cy="35306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Marching band fee – see packet</a:t>
            </a:r>
          </a:p>
          <a:p>
            <a:endParaRPr lang="en-US" sz="2400" dirty="0"/>
          </a:p>
          <a:p>
            <a:r>
              <a:rPr lang="en-US" sz="2400" dirty="0"/>
              <a:t>Guard fees – bag, jacket, hair/makeup, misc</a:t>
            </a:r>
          </a:p>
          <a:p>
            <a:endParaRPr lang="en-US" sz="2400" dirty="0"/>
          </a:p>
          <a:p>
            <a:r>
              <a:rPr lang="en-US" sz="2400" dirty="0"/>
              <a:t>We expect members to participate in fundraisers</a:t>
            </a:r>
          </a:p>
          <a:p>
            <a:endParaRPr lang="en-US" sz="2400" dirty="0"/>
          </a:p>
          <a:p>
            <a:r>
              <a:rPr lang="en-US" sz="2400" dirty="0"/>
              <a:t>SCHOLARSHIPS/SPONSORSHIPS ARE AVAILABLE!</a:t>
            </a:r>
          </a:p>
          <a:p>
            <a:endParaRPr lang="en-US" sz="2400" dirty="0"/>
          </a:p>
          <a:p>
            <a:r>
              <a:rPr lang="en-US" sz="2400" dirty="0"/>
              <a:t>Financial concerns should not be a reason to not participate – we can make it work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163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more questions…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 great resources:</a:t>
            </a:r>
          </a:p>
          <a:p>
            <a:pPr lvl="1"/>
            <a:r>
              <a:rPr lang="en-US" sz="2200" dirty="0"/>
              <a:t>WGI.org</a:t>
            </a:r>
          </a:p>
          <a:p>
            <a:pPr lvl="1"/>
            <a:r>
              <a:rPr lang="en-US" sz="2200" dirty="0"/>
              <a:t>Youtube </a:t>
            </a:r>
          </a:p>
          <a:p>
            <a:pPr lvl="1"/>
            <a:r>
              <a:rPr lang="en-US" sz="2200" dirty="0"/>
              <a:t>www.oaktonbands.org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dirty="0"/>
              <a:t>Email Coach at 	   MrStrebeck@fcps.edu</a:t>
            </a:r>
          </a:p>
          <a:p>
            <a:pPr marL="365760" lvl="1" indent="0">
              <a:buNone/>
            </a:pPr>
            <a:endParaRPr lang="en-US" sz="2200" dirty="0"/>
          </a:p>
          <a:p>
            <a:pPr marL="365760" lvl="1" indent="0">
              <a:buNone/>
            </a:pPr>
            <a:endParaRPr lang="en-US" sz="22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31FAB-59AB-4D1C-A501-44248BD5E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15699" r="581" b="11045"/>
          <a:stretch/>
        </p:blipFill>
        <p:spPr>
          <a:xfrm>
            <a:off x="6019800" y="2411845"/>
            <a:ext cx="2895601" cy="36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46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7531</TotalTime>
  <Words>415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COLOR GUARD</vt:lpstr>
      <vt:lpstr>Who are we</vt:lpstr>
      <vt:lpstr>Sport of the arts</vt:lpstr>
      <vt:lpstr>What is it?</vt:lpstr>
      <vt:lpstr>Welcome to Oakton Color Guard</vt:lpstr>
      <vt:lpstr>How?</vt:lpstr>
      <vt:lpstr>Responsibilities</vt:lpstr>
      <vt:lpstr>Financial responsibility</vt:lpstr>
      <vt:lpstr>I have more questions…</vt:lpstr>
      <vt:lpstr>What to do</vt:lpstr>
      <vt:lpstr>What to do</vt:lpstr>
      <vt:lpstr>Recruit!</vt:lpstr>
      <vt:lpstr>Final things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Papas, Maura</cp:lastModifiedBy>
  <cp:revision>42</cp:revision>
  <dcterms:created xsi:type="dcterms:W3CDTF">2014-11-11T01:22:17Z</dcterms:created>
  <dcterms:modified xsi:type="dcterms:W3CDTF">2020-05-06T15:04:45Z</dcterms:modified>
</cp:coreProperties>
</file>